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20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2.png>
</file>

<file path=ppt/media/image3.jpeg>
</file>

<file path=ppt/media/image4.png>
</file>

<file path=ppt/media/image5.png>
</file>

<file path=ppt/media/image6.tif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65560-6340-2EF2-0EDE-8B08725E8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43B397-5376-11F0-6D56-392E042499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0B3EB-9440-AA10-8754-3A3C43445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9EE06-5DF8-2B45-1381-215160EC5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AF01B-EB18-3F04-ED8D-C48A56AD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386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2133F-54D3-2D7C-C0C5-E510BF2F6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2344AD-A730-5D24-295A-DA5E7B905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D327D-C78F-FEFD-ECF0-0BEFF18F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EA397-1850-F5E9-9C19-149F8658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4D1B6-B93D-EF09-7E41-B3CE2416B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52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CB8BCB-87D1-AE2D-67E3-7EF6ABE672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0917D6-E23B-820D-AA3F-8D21B5741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005E4-4B16-5E71-492F-ED7E3D0CB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16815-93DE-7B8B-4FF1-505E23886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99567-568A-C6BC-024F-93EC41C63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7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48537-1525-6A3E-BD5F-31A2D2464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26829-470F-ACE6-F368-52295022B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AD6AC-2CC9-D3FD-EF2F-26F047FD0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53823-9C20-AA15-1CE3-4E4865602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DFD94-B107-2569-0652-FE1DCB3A2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9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6C916-1E56-2033-9F4D-12ECEB653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698BB-0F17-8E47-70F8-EA0889A8B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065FC-51BD-3C24-0B66-C4D1FB520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AB964-C0FA-B34B-52F2-AEE8C3292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D336B-4409-92EF-7BE0-E20B7DE67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995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B4AD5-7E56-80B9-9516-E387B6F5E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5B325-EBBD-237A-F62F-A3C9E8941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A5484A-2320-01EC-E8BF-C0A573032B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2EDD7-F11C-94D7-8F62-B8AD68440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F20C0-155D-A634-AEAA-2F0051B54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5E009-7253-8F52-54A1-785278412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32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AA6B-938D-DE15-E45D-62A186CE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574CD-A223-9330-DD67-65DC42561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B91A78-E7C2-D942-A3FA-97395C2E6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F06EB-4B4B-78EE-7922-B953770B0D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B6CA50-8B7D-5499-4011-9D8484C71A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310249-5C33-C7AF-C9A3-59BFFB40C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F099E8-07B5-4B84-439E-A0A5FCFD3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8A8E3-85E8-C702-DBF3-F824A76D0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169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CF3F4-A95B-D19A-916B-3BE162A89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EC7DE7-9E15-B728-37E0-8531827E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18B4EA-5647-030D-4871-E25CD5345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8999E9-0D84-3B58-E7AD-61032074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35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C6384C-3E5A-388B-7686-5D4CA366C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79AB27-39C2-9F99-7D4C-DF5D435C3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DED50-494D-8BF3-1D0D-9BA7EFD07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6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D0C42-C9A0-C906-BA13-7D6732655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ACAFE-2AE6-30D0-586A-DF21AC514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C8633F-A487-F656-0B94-6077BBE49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119F19-6A61-148E-0E58-6A9176891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5B19FD-45FB-53EA-853A-98BD10072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554FFB-CD77-1694-A247-934AE994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61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DE530-86DE-79D7-09A7-C4F9CB97F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A394CE-9F85-72E7-9976-14A95F31BC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247408-58F2-D485-705C-F7A031DAF2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71D7E-D169-5BCF-F72D-A1DD4367D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A0C470-A990-93CB-CCF3-76B2BB240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701C8-222F-E245-1334-B123725BE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41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0F1D7D-BBDC-02B2-E028-455843E7D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20177-6D69-46D8-085A-3515F061E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FE8D5-304F-F77A-3DF4-9A2F22395B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D60E2-B67B-4C2A-BCA4-58C23F6F6465}" type="datetimeFigureOut">
              <a:rPr lang="en-US" smtClean="0"/>
              <a:t>6/24/2023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4AFC6-D123-879E-2203-469C95B85C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62253-4DEA-BBC8-0709-F2D3D850D1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F630C-EF4E-4BB1-8042-59BF58CF7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36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4" name="Rectangle 103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5C984F-8234-6222-A124-3A0E287BD3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710" y="6673684"/>
            <a:ext cx="5608457" cy="1208141"/>
          </a:xfrm>
        </p:spPr>
        <p:txBody>
          <a:bodyPr>
            <a:normAutofit/>
          </a:bodyPr>
          <a:lstStyle/>
          <a:p>
            <a:pPr algn="l"/>
            <a:r>
              <a:rPr lang="en-US" sz="600" dirty="0"/>
              <a:t>Image: https://commons.wikimedia.org/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11941BA-1F0C-9164-B832-659D34CC40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325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8D9DA-46E7-70AD-A120-1A5420D0B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510" y="2453344"/>
            <a:ext cx="10604265" cy="22063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kern="1200" dirty="0">
                <a:solidFill>
                  <a:srgbClr val="002060"/>
                </a:solidFill>
                <a:latin typeface="Amasis MT Pro Black" panose="02040A04050005020304" pitchFamily="18" charset="0"/>
              </a:rPr>
              <a:t>High Performance Computing</a:t>
            </a:r>
            <a:br>
              <a:rPr lang="en-US" b="1" kern="1200" dirty="0">
                <a:solidFill>
                  <a:srgbClr val="002060"/>
                </a:solidFill>
                <a:latin typeface="Amasis MT Pro Black" panose="02040A04050005020304" pitchFamily="18" charset="0"/>
              </a:rPr>
            </a:br>
            <a:r>
              <a:rPr lang="en-US" b="1" kern="1200" dirty="0">
                <a:solidFill>
                  <a:srgbClr val="002060"/>
                </a:solidFill>
                <a:latin typeface="Amasis MT Pro Black" panose="02040A04050005020304" pitchFamily="18" charset="0"/>
              </a:rPr>
              <a:t> (HPC)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AF1E5E62-9EB9-408E-AE53-A04A4C811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Research Computing Advisory Board Banner">
            <a:extLst>
              <a:ext uri="{FF2B5EF4-FFF2-40B4-BE49-F238E27FC236}">
                <a16:creationId xmlns:a16="http://schemas.microsoft.com/office/drawing/2014/main" id="{852A7B05-8566-739F-4020-AC8CAB0E1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60885" y="1254962"/>
            <a:ext cx="4705072" cy="1171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eform 7">
            <a:extLst>
              <a:ext uri="{FF2B5EF4-FFF2-40B4-BE49-F238E27FC236}">
                <a16:creationId xmlns:a16="http://schemas.microsoft.com/office/drawing/2014/main" id="{9C5704B2-7C5B-4738-AF0D-4A2756A6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3319"/>
            <a:ext cx="5925190" cy="2174681"/>
          </a:xfrm>
          <a:custGeom>
            <a:avLst/>
            <a:gdLst>
              <a:gd name="connsiteX0" fmla="*/ 1007162 w 5925190"/>
              <a:gd name="connsiteY0" fmla="*/ 0 h 2174681"/>
              <a:gd name="connsiteX1" fmla="*/ 5925190 w 5925190"/>
              <a:gd name="connsiteY1" fmla="*/ 0 h 2174681"/>
              <a:gd name="connsiteX2" fmla="*/ 5925190 w 5925190"/>
              <a:gd name="connsiteY2" fmla="*/ 2174681 h 2174681"/>
              <a:gd name="connsiteX3" fmla="*/ 0 w 5925190"/>
              <a:gd name="connsiteY3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4681">
                <a:moveTo>
                  <a:pt x="1007162" y="0"/>
                </a:moveTo>
                <a:lnTo>
                  <a:pt x="5925190" y="0"/>
                </a:lnTo>
                <a:lnTo>
                  <a:pt x="5925190" y="2174681"/>
                </a:lnTo>
                <a:lnTo>
                  <a:pt x="0" y="217468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DFB36DC4-A410-4DF1-8453-1D85743F5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683319"/>
            <a:ext cx="7092887" cy="2174681"/>
          </a:xfrm>
          <a:custGeom>
            <a:avLst/>
            <a:gdLst>
              <a:gd name="connsiteX0" fmla="*/ 0 w 7092887"/>
              <a:gd name="connsiteY0" fmla="*/ 0 h 2174681"/>
              <a:gd name="connsiteX1" fmla="*/ 7092887 w 7092887"/>
              <a:gd name="connsiteY1" fmla="*/ 0 h 2174681"/>
              <a:gd name="connsiteX2" fmla="*/ 6085725 w 7092887"/>
              <a:gd name="connsiteY2" fmla="*/ 2174681 h 2174681"/>
              <a:gd name="connsiteX3" fmla="*/ 1524000 w 7092887"/>
              <a:gd name="connsiteY3" fmla="*/ 2174681 h 2174681"/>
              <a:gd name="connsiteX4" fmla="*/ 1200418 w 7092887"/>
              <a:gd name="connsiteY4" fmla="*/ 2174681 h 2174681"/>
              <a:gd name="connsiteX5" fmla="*/ 0 w 7092887"/>
              <a:gd name="connsiteY5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92887" h="2174681">
                <a:moveTo>
                  <a:pt x="0" y="0"/>
                </a:moveTo>
                <a:lnTo>
                  <a:pt x="7092887" y="0"/>
                </a:lnTo>
                <a:lnTo>
                  <a:pt x="6085725" y="2174681"/>
                </a:lnTo>
                <a:lnTo>
                  <a:pt x="1524000" y="2174681"/>
                </a:lnTo>
                <a:lnTo>
                  <a:pt x="1200418" y="2174681"/>
                </a:lnTo>
                <a:lnTo>
                  <a:pt x="0" y="2174681"/>
                </a:lnTo>
                <a:close/>
              </a:path>
            </a:pathLst>
          </a:custGeom>
          <a:solidFill>
            <a:srgbClr val="B2B2B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B2B2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269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3" name="Rectangle 6152">
            <a:extLst>
              <a:ext uri="{FF2B5EF4-FFF2-40B4-BE49-F238E27FC236}">
                <a16:creationId xmlns:a16="http://schemas.microsoft.com/office/drawing/2014/main" id="{C681C32C-7AFC-4BB3-9088-65CBDFC5D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713D96-54E7-3F47-3D5C-CB8C60422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275" y="4583953"/>
            <a:ext cx="4685857" cy="1465973"/>
          </a:xfrm>
        </p:spPr>
        <p:txBody>
          <a:bodyPr anchor="t">
            <a:normAutofit/>
          </a:bodyPr>
          <a:lstStyle/>
          <a:p>
            <a:endParaRPr lang="en-US" sz="400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906A7E2B-CA07-D1F9-4E19-C27436D784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98" b="4107"/>
          <a:stretch/>
        </p:blipFill>
        <p:spPr bwMode="auto">
          <a:xfrm>
            <a:off x="20" y="432"/>
            <a:ext cx="12191980" cy="4244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60940-0EBD-D138-A184-69E8ECDDE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83953"/>
            <a:ext cx="5638800" cy="1465973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6155" name="Rectangle 6154">
            <a:extLst>
              <a:ext uri="{FF2B5EF4-FFF2-40B4-BE49-F238E27FC236}">
                <a16:creationId xmlns:a16="http://schemas.microsoft.com/office/drawing/2014/main" id="{199C0ED0-69DE-4C31-A5CF-E2A46FD30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7" name="Rectangle 6156">
            <a:extLst>
              <a:ext uri="{FF2B5EF4-FFF2-40B4-BE49-F238E27FC236}">
                <a16:creationId xmlns:a16="http://schemas.microsoft.com/office/drawing/2014/main" id="{8D42B8BD-40AF-488E-8A79-D7256C9172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50" name="Picture 6" descr="Image preview">
            <a:extLst>
              <a:ext uri="{FF2B5EF4-FFF2-40B4-BE49-F238E27FC236}">
                <a16:creationId xmlns:a16="http://schemas.microsoft.com/office/drawing/2014/main" id="{9D5EEA97-DC62-20DB-503E-4E04A3686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225" y="4583527"/>
            <a:ext cx="5497550" cy="141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354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nstall computer software CD vector clip art | Free SVG">
            <a:extLst>
              <a:ext uri="{FF2B5EF4-FFF2-40B4-BE49-F238E27FC236}">
                <a16:creationId xmlns:a16="http://schemas.microsoft.com/office/drawing/2014/main" id="{F271CB13-6CF1-5972-4E90-67F4F816D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17" r="9089" b="18560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0" name="Rectangle 205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0A53D7-449B-DFE0-ED1C-5E971D6EC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/>
              <a:t>Computational Chemistry Software</a:t>
            </a:r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C85D896-722B-9E46-13AB-C5BD5C5A96C8}"/>
              </a:ext>
            </a:extLst>
          </p:cNvPr>
          <p:cNvSpPr txBox="1">
            <a:spLocks/>
          </p:cNvSpPr>
          <p:nvPr/>
        </p:nvSpPr>
        <p:spPr>
          <a:xfrm>
            <a:off x="10058465" y="6715747"/>
            <a:ext cx="5608457" cy="1208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" dirty="0"/>
              <a:t>https://freesvg.org/install-computer-software-cd-vector-clip-art</a:t>
            </a:r>
          </a:p>
        </p:txBody>
      </p:sp>
    </p:spTree>
    <p:extLst>
      <p:ext uri="{BB962C8B-B14F-4D97-AF65-F5344CB8AC3E}">
        <p14:creationId xmlns:p14="http://schemas.microsoft.com/office/powerpoint/2010/main" val="2676793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Research Computing Advisory Board Banner">
            <a:extLst>
              <a:ext uri="{FF2B5EF4-FFF2-40B4-BE49-F238E27FC236}">
                <a16:creationId xmlns:a16="http://schemas.microsoft.com/office/drawing/2014/main" id="{C1D4D034-557F-B2C8-1228-BC7EE6CA3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222104"/>
            <a:ext cx="9753600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C38F7E-A91D-DD37-2291-E23B4794D4F9}"/>
              </a:ext>
            </a:extLst>
          </p:cNvPr>
          <p:cNvSpPr txBox="1"/>
          <p:nvPr/>
        </p:nvSpPr>
        <p:spPr>
          <a:xfrm>
            <a:off x="3048762" y="4323326"/>
            <a:ext cx="609447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i="0" dirty="0">
                <a:solidFill>
                  <a:srgbClr val="1A1A1A"/>
                </a:solidFill>
                <a:effectLst/>
                <a:latin typeface="ISUCondBold"/>
              </a:rPr>
              <a:t>High Performance Computing (HPC)</a:t>
            </a:r>
          </a:p>
        </p:txBody>
      </p:sp>
    </p:spTree>
    <p:extLst>
      <p:ext uri="{BB962C8B-B14F-4D97-AF65-F5344CB8AC3E}">
        <p14:creationId xmlns:p14="http://schemas.microsoft.com/office/powerpoint/2010/main" val="2998857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5" name="Rectangle 4111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6" name="Rectangle 4113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CGRB high-performance computing cluster">
            <a:extLst>
              <a:ext uri="{FF2B5EF4-FFF2-40B4-BE49-F238E27FC236}">
                <a16:creationId xmlns:a16="http://schemas.microsoft.com/office/drawing/2014/main" id="{80D60358-38AA-1948-A24E-6F675B01A86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62" r="783" b="1"/>
          <a:stretch/>
        </p:blipFill>
        <p:spPr bwMode="auto">
          <a:xfrm>
            <a:off x="1" y="1"/>
            <a:ext cx="12191999" cy="685800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esearch Computing Advisory Board Banner">
            <a:extLst>
              <a:ext uri="{FF2B5EF4-FFF2-40B4-BE49-F238E27FC236}">
                <a16:creationId xmlns:a16="http://schemas.microsoft.com/office/drawing/2014/main" id="{15E418BB-74C4-1FE4-F462-8F7F9C0CB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67" y="5172412"/>
            <a:ext cx="4512527" cy="112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EC616D-A5D5-145A-37A1-896AFD7E9EAD}"/>
              </a:ext>
            </a:extLst>
          </p:cNvPr>
          <p:cNvSpPr txBox="1"/>
          <p:nvPr/>
        </p:nvSpPr>
        <p:spPr>
          <a:xfrm>
            <a:off x="379067" y="3157350"/>
            <a:ext cx="1108416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i="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  <a:latin typeface="ISUCondBold"/>
              </a:rPr>
              <a:t>High Performance Computing (HPC)</a:t>
            </a:r>
          </a:p>
        </p:txBody>
      </p:sp>
    </p:spTree>
    <p:extLst>
      <p:ext uri="{BB962C8B-B14F-4D97-AF65-F5344CB8AC3E}">
        <p14:creationId xmlns:p14="http://schemas.microsoft.com/office/powerpoint/2010/main" val="2932077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3A8798-C0B5-81D5-90AD-D1FA2AA7F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36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5D255-D089-6707-4AE9-04E9B38B5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FB7CE-4363-A91E-C198-7023A26AE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CFE12A4-D93E-AB6D-02AA-DC2181716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041" y="2495954"/>
            <a:ext cx="3365360" cy="3377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3FC432-575B-5915-D658-634F743F0042}"/>
              </a:ext>
            </a:extLst>
          </p:cNvPr>
          <p:cNvSpPr txBox="1"/>
          <p:nvPr/>
        </p:nvSpPr>
        <p:spPr>
          <a:xfrm>
            <a:off x="9816419" y="6704102"/>
            <a:ext cx="6099716" cy="1538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" dirty="0"/>
              <a:t>https://openclipart.org/detail/266384/clean-lab-worker</a:t>
            </a:r>
          </a:p>
        </p:txBody>
      </p:sp>
    </p:spTree>
    <p:extLst>
      <p:ext uri="{BB962C8B-B14F-4D97-AF65-F5344CB8AC3E}">
        <p14:creationId xmlns:p14="http://schemas.microsoft.com/office/powerpoint/2010/main" val="1339286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4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66B9235-E19C-85C1-AB6E-EC4402398E82}"/>
              </a:ext>
            </a:extLst>
          </p:cNvPr>
          <p:cNvSpPr txBox="1">
            <a:spLocks/>
          </p:cNvSpPr>
          <p:nvPr/>
        </p:nvSpPr>
        <p:spPr>
          <a:xfrm>
            <a:off x="188190" y="3965571"/>
            <a:ext cx="11815619" cy="1200329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7200" dirty="0">
                <a:solidFill>
                  <a:srgbClr val="00B0F0"/>
                </a:solidFill>
                <a:latin typeface="Amasis MT Pro Medium" panose="02040604050005020304" pitchFamily="18" charset="0"/>
              </a:rPr>
              <a:t>Chemistry meets computing</a:t>
            </a:r>
          </a:p>
        </p:txBody>
      </p:sp>
      <p:pic>
        <p:nvPicPr>
          <p:cNvPr id="5" name="Content Placeholder 4" descr="A picture containing font, diagram&#10;&#10;Description automatically generated">
            <a:extLst>
              <a:ext uri="{FF2B5EF4-FFF2-40B4-BE49-F238E27FC236}">
                <a16:creationId xmlns:a16="http://schemas.microsoft.com/office/drawing/2014/main" id="{74C083C6-BD99-2385-528A-B5BF34B7F3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7"/>
          <a:stretch/>
        </p:blipFill>
        <p:spPr>
          <a:xfrm>
            <a:off x="20" y="-66896"/>
            <a:ext cx="12191980" cy="3657590"/>
          </a:xfrm>
          <a:custGeom>
            <a:avLst/>
            <a:gdLst/>
            <a:ahLst/>
            <a:cxnLst/>
            <a:rect l="l" t="t" r="r" b="b"/>
            <a:pathLst>
              <a:path w="12192000" h="3657600">
                <a:moveTo>
                  <a:pt x="7230262" y="3468462"/>
                </a:moveTo>
                <a:lnTo>
                  <a:pt x="7197115" y="3474938"/>
                </a:lnTo>
                <a:lnTo>
                  <a:pt x="7214545" y="3473344"/>
                </a:lnTo>
                <a:cubicBezTo>
                  <a:pt x="7220308" y="3472558"/>
                  <a:pt x="7225785" y="3471224"/>
                  <a:pt x="7230262" y="3468462"/>
                </a:cubicBezTo>
                <a:close/>
                <a:moveTo>
                  <a:pt x="7009120" y="3411863"/>
                </a:moveTo>
                <a:lnTo>
                  <a:pt x="7021563" y="3422955"/>
                </a:lnTo>
                <a:lnTo>
                  <a:pt x="7021563" y="3422954"/>
                </a:lnTo>
                <a:close/>
                <a:moveTo>
                  <a:pt x="7768443" y="3303674"/>
                </a:moveTo>
                <a:lnTo>
                  <a:pt x="7768443" y="3303675"/>
                </a:lnTo>
                <a:lnTo>
                  <a:pt x="7792447" y="3326153"/>
                </a:lnTo>
                <a:cubicBezTo>
                  <a:pt x="7785969" y="3320057"/>
                  <a:pt x="7779301" y="3313961"/>
                  <a:pt x="7768443" y="3303674"/>
                </a:cubicBezTo>
                <a:close/>
                <a:moveTo>
                  <a:pt x="4038748" y="3301555"/>
                </a:moveTo>
                <a:lnTo>
                  <a:pt x="4030517" y="3313199"/>
                </a:lnTo>
                <a:cubicBezTo>
                  <a:pt x="4026230" y="3321105"/>
                  <a:pt x="4021242" y="3327345"/>
                  <a:pt x="4015609" y="3332050"/>
                </a:cubicBezTo>
                <a:lnTo>
                  <a:pt x="3996845" y="3341704"/>
                </a:lnTo>
                <a:cubicBezTo>
                  <a:pt x="4010562" y="3338155"/>
                  <a:pt x="4021944" y="3329011"/>
                  <a:pt x="4030518" y="3313199"/>
                </a:cubicBezTo>
                <a:close/>
                <a:moveTo>
                  <a:pt x="6245343" y="3298149"/>
                </a:moveTo>
                <a:lnTo>
                  <a:pt x="6274406" y="3304945"/>
                </a:lnTo>
                <a:lnTo>
                  <a:pt x="6291247" y="3311262"/>
                </a:lnTo>
                <a:lnTo>
                  <a:pt x="6291385" y="3311314"/>
                </a:lnTo>
                <a:lnTo>
                  <a:pt x="6306284" y="3317152"/>
                </a:lnTo>
                <a:lnTo>
                  <a:pt x="6308075" y="3317568"/>
                </a:lnTo>
                <a:lnTo>
                  <a:pt x="6313855" y="3319733"/>
                </a:lnTo>
                <a:cubicBezTo>
                  <a:pt x="6321454" y="3322121"/>
                  <a:pt x="6329151" y="3323858"/>
                  <a:pt x="6337048" y="3324296"/>
                </a:cubicBezTo>
                <a:lnTo>
                  <a:pt x="6308075" y="3317568"/>
                </a:lnTo>
                <a:lnTo>
                  <a:pt x="6291385" y="3311314"/>
                </a:lnTo>
                <a:lnTo>
                  <a:pt x="6276197" y="3305364"/>
                </a:lnTo>
                <a:lnTo>
                  <a:pt x="6274406" y="3304945"/>
                </a:lnTo>
                <a:lnTo>
                  <a:pt x="6268613" y="3302771"/>
                </a:lnTo>
                <a:cubicBezTo>
                  <a:pt x="6260996" y="3300370"/>
                  <a:pt x="6253273" y="3298613"/>
                  <a:pt x="6245343" y="3298149"/>
                </a:cubicBezTo>
                <a:close/>
                <a:moveTo>
                  <a:pt x="6558837" y="3268317"/>
                </a:moveTo>
                <a:cubicBezTo>
                  <a:pt x="6548970" y="3267668"/>
                  <a:pt x="6539355" y="3268073"/>
                  <a:pt x="6529984" y="3269763"/>
                </a:cubicBezTo>
                <a:lnTo>
                  <a:pt x="6589207" y="3273193"/>
                </a:lnTo>
                <a:cubicBezTo>
                  <a:pt x="6578825" y="3270668"/>
                  <a:pt x="6568705" y="3268966"/>
                  <a:pt x="6558837" y="3268317"/>
                </a:cubicBezTo>
                <a:close/>
                <a:moveTo>
                  <a:pt x="4834454" y="3207659"/>
                </a:moveTo>
                <a:cubicBezTo>
                  <a:pt x="4849504" y="3224138"/>
                  <a:pt x="4866316" y="3230376"/>
                  <a:pt x="4883986" y="3231901"/>
                </a:cubicBezTo>
                <a:lnTo>
                  <a:pt x="4858238" y="3225387"/>
                </a:lnTo>
                <a:cubicBezTo>
                  <a:pt x="4849945" y="3221578"/>
                  <a:pt x="4841981" y="3215898"/>
                  <a:pt x="4834454" y="3207659"/>
                </a:cubicBezTo>
                <a:close/>
                <a:moveTo>
                  <a:pt x="5056443" y="3205325"/>
                </a:moveTo>
                <a:lnTo>
                  <a:pt x="5072589" y="3206105"/>
                </a:lnTo>
                <a:cubicBezTo>
                  <a:pt x="5078053" y="3207563"/>
                  <a:pt x="5083590" y="3210326"/>
                  <a:pt x="5089162" y="3214707"/>
                </a:cubicBezTo>
                <a:cubicBezTo>
                  <a:pt x="5078020" y="3205944"/>
                  <a:pt x="5067015" y="3203658"/>
                  <a:pt x="5056443" y="3205325"/>
                </a:cubicBezTo>
                <a:close/>
                <a:moveTo>
                  <a:pt x="739852" y="2905443"/>
                </a:moveTo>
                <a:cubicBezTo>
                  <a:pt x="733899" y="2911992"/>
                  <a:pt x="728660" y="2919613"/>
                  <a:pt x="724278" y="2926662"/>
                </a:cubicBezTo>
                <a:cubicBezTo>
                  <a:pt x="719849" y="2933806"/>
                  <a:pt x="714527" y="2939152"/>
                  <a:pt x="708621" y="2942822"/>
                </a:cubicBezTo>
                <a:lnTo>
                  <a:pt x="691439" y="2948297"/>
                </a:lnTo>
                <a:lnTo>
                  <a:pt x="708622" y="2942822"/>
                </a:lnTo>
                <a:cubicBezTo>
                  <a:pt x="714527" y="2939152"/>
                  <a:pt x="719849" y="2933806"/>
                  <a:pt x="724279" y="2926662"/>
                </a:cubicBezTo>
                <a:cubicBezTo>
                  <a:pt x="728660" y="2919613"/>
                  <a:pt x="733899" y="2911992"/>
                  <a:pt x="739852" y="2905443"/>
                </a:cubicBezTo>
                <a:close/>
                <a:moveTo>
                  <a:pt x="8934151" y="2836933"/>
                </a:moveTo>
                <a:cubicBezTo>
                  <a:pt x="8940248" y="2842173"/>
                  <a:pt x="8947058" y="2847506"/>
                  <a:pt x="8954249" y="2851864"/>
                </a:cubicBezTo>
                <a:lnTo>
                  <a:pt x="8962389" y="2855163"/>
                </a:lnTo>
                <a:lnTo>
                  <a:pt x="8954250" y="2851864"/>
                </a:lnTo>
                <a:cubicBezTo>
                  <a:pt x="8947058" y="2847506"/>
                  <a:pt x="8940248" y="2842173"/>
                  <a:pt x="8934151" y="2836933"/>
                </a:cubicBezTo>
                <a:close/>
                <a:moveTo>
                  <a:pt x="2314816" y="2835337"/>
                </a:moveTo>
                <a:cubicBezTo>
                  <a:pt x="2309720" y="2836314"/>
                  <a:pt x="2304339" y="2838362"/>
                  <a:pt x="2300909" y="2840743"/>
                </a:cubicBezTo>
                <a:cubicBezTo>
                  <a:pt x="2267856" y="2863985"/>
                  <a:pt x="2242281" y="2875891"/>
                  <a:pt x="2216515" y="2876487"/>
                </a:cubicBezTo>
                <a:cubicBezTo>
                  <a:pt x="2242281" y="2875891"/>
                  <a:pt x="2267856" y="2863985"/>
                  <a:pt x="2300910" y="2840743"/>
                </a:cubicBezTo>
                <a:close/>
                <a:moveTo>
                  <a:pt x="1916629" y="2813600"/>
                </a:moveTo>
                <a:lnTo>
                  <a:pt x="1907132" y="2816930"/>
                </a:lnTo>
                <a:lnTo>
                  <a:pt x="1866619" y="2826615"/>
                </a:lnTo>
                <a:lnTo>
                  <a:pt x="1907133" y="2816930"/>
                </a:lnTo>
                <a:close/>
                <a:moveTo>
                  <a:pt x="2058204" y="2802832"/>
                </a:moveTo>
                <a:cubicBezTo>
                  <a:pt x="2076636" y="2804546"/>
                  <a:pt x="2095174" y="2805403"/>
                  <a:pt x="2108194" y="2817539"/>
                </a:cubicBezTo>
                <a:cubicBezTo>
                  <a:pt x="2095175" y="2805403"/>
                  <a:pt x="2076636" y="2804546"/>
                  <a:pt x="2058204" y="280283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810707"/>
                </a:lnTo>
                <a:cubicBezTo>
                  <a:pt x="12192000" y="826330"/>
                  <a:pt x="12192000" y="835855"/>
                  <a:pt x="12192000" y="845570"/>
                </a:cubicBezTo>
                <a:lnTo>
                  <a:pt x="12192000" y="1243302"/>
                </a:lnTo>
                <a:lnTo>
                  <a:pt x="12160947" y="1271923"/>
                </a:lnTo>
                <a:cubicBezTo>
                  <a:pt x="12118083" y="1293449"/>
                  <a:pt x="12072360" y="1312882"/>
                  <a:pt x="12026448" y="1332123"/>
                </a:cubicBezTo>
                <a:cubicBezTo>
                  <a:pt x="12013114" y="1337649"/>
                  <a:pt x="11998443" y="1340697"/>
                  <a:pt x="11986443" y="1348126"/>
                </a:cubicBezTo>
                <a:cubicBezTo>
                  <a:pt x="11931195" y="1382036"/>
                  <a:pt x="11877664" y="1418614"/>
                  <a:pt x="11821656" y="1451191"/>
                </a:cubicBezTo>
                <a:cubicBezTo>
                  <a:pt x="11763931" y="1484910"/>
                  <a:pt x="11712304" y="1524726"/>
                  <a:pt x="11672489" y="1578639"/>
                </a:cubicBezTo>
                <a:cubicBezTo>
                  <a:pt x="11635529" y="1628743"/>
                  <a:pt x="11599714" y="1679607"/>
                  <a:pt x="11562947" y="1729900"/>
                </a:cubicBezTo>
                <a:cubicBezTo>
                  <a:pt x="11553613" y="1742665"/>
                  <a:pt x="11545039" y="1757715"/>
                  <a:pt x="11532275" y="1765907"/>
                </a:cubicBezTo>
                <a:cubicBezTo>
                  <a:pt x="11505795" y="1783052"/>
                  <a:pt x="11476838" y="1796959"/>
                  <a:pt x="11448453" y="1811057"/>
                </a:cubicBezTo>
                <a:cubicBezTo>
                  <a:pt x="11424069" y="1823059"/>
                  <a:pt x="11398160" y="1832011"/>
                  <a:pt x="11374346" y="1844966"/>
                </a:cubicBezTo>
                <a:cubicBezTo>
                  <a:pt x="11355296" y="1855255"/>
                  <a:pt x="11338339" y="1869543"/>
                  <a:pt x="11320623" y="1882497"/>
                </a:cubicBezTo>
                <a:cubicBezTo>
                  <a:pt x="11305192" y="1893736"/>
                  <a:pt x="11288238" y="1903452"/>
                  <a:pt x="11275283" y="1916978"/>
                </a:cubicBezTo>
                <a:cubicBezTo>
                  <a:pt x="11243658" y="1949745"/>
                  <a:pt x="11211843" y="1981940"/>
                  <a:pt x="11172600" y="2006136"/>
                </a:cubicBezTo>
                <a:cubicBezTo>
                  <a:pt x="11133927" y="2030138"/>
                  <a:pt x="11097350" y="2057001"/>
                  <a:pt x="11058869" y="2081386"/>
                </a:cubicBezTo>
                <a:cubicBezTo>
                  <a:pt x="11021146" y="2105199"/>
                  <a:pt x="10987046" y="2131297"/>
                  <a:pt x="10967423" y="2173591"/>
                </a:cubicBezTo>
                <a:cubicBezTo>
                  <a:pt x="10958661" y="2192259"/>
                  <a:pt x="10946279" y="2212644"/>
                  <a:pt x="10929704" y="2223503"/>
                </a:cubicBezTo>
                <a:cubicBezTo>
                  <a:pt x="10906081" y="2238934"/>
                  <a:pt x="10876171" y="2244459"/>
                  <a:pt x="10850453" y="2257603"/>
                </a:cubicBezTo>
                <a:cubicBezTo>
                  <a:pt x="10820162" y="2273034"/>
                  <a:pt x="10785111" y="2286370"/>
                  <a:pt x="10764534" y="2310945"/>
                </a:cubicBezTo>
                <a:cubicBezTo>
                  <a:pt x="10746246" y="2332855"/>
                  <a:pt x="10727767" y="2349999"/>
                  <a:pt x="10703573" y="2363905"/>
                </a:cubicBezTo>
                <a:cubicBezTo>
                  <a:pt x="10686617" y="2373622"/>
                  <a:pt x="10674046" y="2391338"/>
                  <a:pt x="10656519" y="2399340"/>
                </a:cubicBezTo>
                <a:cubicBezTo>
                  <a:pt x="10633467" y="2410009"/>
                  <a:pt x="10610225" y="2418391"/>
                  <a:pt x="10590031" y="2434966"/>
                </a:cubicBezTo>
                <a:cubicBezTo>
                  <a:pt x="10569075" y="2452110"/>
                  <a:pt x="10545263" y="2465636"/>
                  <a:pt x="10523354" y="2481639"/>
                </a:cubicBezTo>
                <a:cubicBezTo>
                  <a:pt x="10511734" y="2490211"/>
                  <a:pt x="10502208" y="2501451"/>
                  <a:pt x="10490969" y="2510406"/>
                </a:cubicBezTo>
                <a:cubicBezTo>
                  <a:pt x="10470394" y="2526788"/>
                  <a:pt x="10449438" y="2542791"/>
                  <a:pt x="10428291" y="2558222"/>
                </a:cubicBezTo>
                <a:cubicBezTo>
                  <a:pt x="10407146" y="2573655"/>
                  <a:pt x="10386952" y="2591561"/>
                  <a:pt x="10363709" y="2602801"/>
                </a:cubicBezTo>
                <a:cubicBezTo>
                  <a:pt x="10324086" y="2621851"/>
                  <a:pt x="10280840" y="2633282"/>
                  <a:pt x="10242357" y="2653857"/>
                </a:cubicBezTo>
                <a:cubicBezTo>
                  <a:pt x="10203304" y="2674811"/>
                  <a:pt x="10166536" y="2701103"/>
                  <a:pt x="10131863" y="2728915"/>
                </a:cubicBezTo>
                <a:cubicBezTo>
                  <a:pt x="10104430" y="2750824"/>
                  <a:pt x="10078713" y="2772543"/>
                  <a:pt x="10044230" y="2783782"/>
                </a:cubicBezTo>
                <a:cubicBezTo>
                  <a:pt x="10024990" y="2790070"/>
                  <a:pt x="10004797" y="2803786"/>
                  <a:pt x="9993175" y="2819789"/>
                </a:cubicBezTo>
                <a:cubicBezTo>
                  <a:pt x="9968027" y="2854649"/>
                  <a:pt x="9935832" y="2879226"/>
                  <a:pt x="9899446" y="2900182"/>
                </a:cubicBezTo>
                <a:cubicBezTo>
                  <a:pt x="9850865" y="2928376"/>
                  <a:pt x="9802858" y="2957143"/>
                  <a:pt x="9754088" y="2984766"/>
                </a:cubicBezTo>
                <a:cubicBezTo>
                  <a:pt x="9725323" y="3001151"/>
                  <a:pt x="9696749" y="3018485"/>
                  <a:pt x="9666265" y="3030488"/>
                </a:cubicBezTo>
                <a:cubicBezTo>
                  <a:pt x="9603971" y="3055255"/>
                  <a:pt x="9540152" y="3076399"/>
                  <a:pt x="9477283" y="3099451"/>
                </a:cubicBezTo>
                <a:cubicBezTo>
                  <a:pt x="9456709" y="3106880"/>
                  <a:pt x="9437278" y="3117549"/>
                  <a:pt x="9416321" y="3124026"/>
                </a:cubicBezTo>
                <a:cubicBezTo>
                  <a:pt x="9393650" y="3131075"/>
                  <a:pt x="9369267" y="3133171"/>
                  <a:pt x="9346597" y="3140219"/>
                </a:cubicBezTo>
                <a:cubicBezTo>
                  <a:pt x="9308875" y="3151840"/>
                  <a:pt x="9272298" y="3166701"/>
                  <a:pt x="9234579" y="3178511"/>
                </a:cubicBezTo>
                <a:cubicBezTo>
                  <a:pt x="9161805" y="3201182"/>
                  <a:pt x="9088840" y="3222899"/>
                  <a:pt x="9015878" y="3244426"/>
                </a:cubicBezTo>
                <a:cubicBezTo>
                  <a:pt x="9000257" y="3248999"/>
                  <a:pt x="8983301" y="3249570"/>
                  <a:pt x="8967871" y="3254523"/>
                </a:cubicBezTo>
                <a:cubicBezTo>
                  <a:pt x="8926911" y="3267859"/>
                  <a:pt x="8886142" y="3282336"/>
                  <a:pt x="8845565" y="3297007"/>
                </a:cubicBezTo>
                <a:cubicBezTo>
                  <a:pt x="8820990" y="3305961"/>
                  <a:pt x="8796985" y="3317009"/>
                  <a:pt x="8772219" y="3325582"/>
                </a:cubicBezTo>
                <a:cubicBezTo>
                  <a:pt x="8752407" y="3332440"/>
                  <a:pt x="8732023" y="3337774"/>
                  <a:pt x="8711448" y="3341966"/>
                </a:cubicBezTo>
                <a:cubicBezTo>
                  <a:pt x="8693731" y="3345586"/>
                  <a:pt x="8675253" y="3345203"/>
                  <a:pt x="8657726" y="3349586"/>
                </a:cubicBezTo>
                <a:cubicBezTo>
                  <a:pt x="8610288" y="3361397"/>
                  <a:pt x="8563425" y="3374733"/>
                  <a:pt x="8516369" y="3387305"/>
                </a:cubicBezTo>
                <a:cubicBezTo>
                  <a:pt x="8497511" y="3392259"/>
                  <a:pt x="8478269" y="3395880"/>
                  <a:pt x="8459979" y="3402166"/>
                </a:cubicBezTo>
                <a:cubicBezTo>
                  <a:pt x="8411019" y="3418741"/>
                  <a:pt x="8362822" y="3437599"/>
                  <a:pt x="8313671" y="3453222"/>
                </a:cubicBezTo>
                <a:cubicBezTo>
                  <a:pt x="8272903" y="3466176"/>
                  <a:pt x="8230992" y="3475510"/>
                  <a:pt x="8189651" y="3486941"/>
                </a:cubicBezTo>
                <a:cubicBezTo>
                  <a:pt x="8172124" y="3491895"/>
                  <a:pt x="8155359" y="3498943"/>
                  <a:pt x="8137835" y="3503134"/>
                </a:cubicBezTo>
                <a:cubicBezTo>
                  <a:pt x="8098590" y="3512659"/>
                  <a:pt x="8058774" y="3520659"/>
                  <a:pt x="8019339" y="3530186"/>
                </a:cubicBezTo>
                <a:cubicBezTo>
                  <a:pt x="7996859" y="3535710"/>
                  <a:pt x="7975142" y="3545617"/>
                  <a:pt x="7952280" y="3549237"/>
                </a:cubicBezTo>
                <a:cubicBezTo>
                  <a:pt x="7897987" y="3557809"/>
                  <a:pt x="7843311" y="3563905"/>
                  <a:pt x="7788636" y="3570763"/>
                </a:cubicBezTo>
                <a:cubicBezTo>
                  <a:pt x="7732247" y="3577811"/>
                  <a:pt x="7676047" y="3585242"/>
                  <a:pt x="7619655" y="3591528"/>
                </a:cubicBezTo>
                <a:cubicBezTo>
                  <a:pt x="7588795" y="3594768"/>
                  <a:pt x="7557742" y="3595338"/>
                  <a:pt x="7526880" y="3598386"/>
                </a:cubicBezTo>
                <a:cubicBezTo>
                  <a:pt x="7499828" y="3601055"/>
                  <a:pt x="7472967" y="3606007"/>
                  <a:pt x="7445916" y="3609247"/>
                </a:cubicBezTo>
                <a:cubicBezTo>
                  <a:pt x="7422483" y="3611913"/>
                  <a:pt x="7398860" y="3613437"/>
                  <a:pt x="7375428" y="3616105"/>
                </a:cubicBezTo>
                <a:cubicBezTo>
                  <a:pt x="7337899" y="3620485"/>
                  <a:pt x="7300559" y="3625439"/>
                  <a:pt x="7263220" y="3630011"/>
                </a:cubicBezTo>
                <a:cubicBezTo>
                  <a:pt x="7247599" y="3631726"/>
                  <a:pt x="7231214" y="3636488"/>
                  <a:pt x="7216547" y="3633632"/>
                </a:cubicBezTo>
                <a:cubicBezTo>
                  <a:pt x="7179587" y="3626391"/>
                  <a:pt x="7143199" y="3628487"/>
                  <a:pt x="7106432" y="3633440"/>
                </a:cubicBezTo>
                <a:cubicBezTo>
                  <a:pt x="7093860" y="3635155"/>
                  <a:pt x="7080334" y="3634774"/>
                  <a:pt x="7068141" y="3631536"/>
                </a:cubicBezTo>
                <a:cubicBezTo>
                  <a:pt x="7043184" y="3625057"/>
                  <a:pt x="7018991" y="3615913"/>
                  <a:pt x="6994415" y="3607913"/>
                </a:cubicBezTo>
                <a:cubicBezTo>
                  <a:pt x="6991747" y="3606961"/>
                  <a:pt x="6988509" y="3606769"/>
                  <a:pt x="6985653" y="3606199"/>
                </a:cubicBezTo>
                <a:cubicBezTo>
                  <a:pt x="6969457" y="3602959"/>
                  <a:pt x="6953457" y="3599720"/>
                  <a:pt x="6937263" y="3596863"/>
                </a:cubicBezTo>
                <a:cubicBezTo>
                  <a:pt x="6928501" y="3595338"/>
                  <a:pt x="6919547" y="3595149"/>
                  <a:pt x="6910782" y="3593814"/>
                </a:cubicBezTo>
                <a:cubicBezTo>
                  <a:pt x="6876872" y="3588480"/>
                  <a:pt x="6839534" y="3597434"/>
                  <a:pt x="6810195" y="3574384"/>
                </a:cubicBezTo>
                <a:cubicBezTo>
                  <a:pt x="6791144" y="3559523"/>
                  <a:pt x="6772665" y="3562953"/>
                  <a:pt x="6752283" y="3565239"/>
                </a:cubicBezTo>
                <a:cubicBezTo>
                  <a:pt x="6736851" y="3566953"/>
                  <a:pt x="6721038" y="3566382"/>
                  <a:pt x="6705417" y="3566574"/>
                </a:cubicBezTo>
                <a:cubicBezTo>
                  <a:pt x="6677984" y="3567143"/>
                  <a:pt x="6650551" y="3567335"/>
                  <a:pt x="6623118" y="3568287"/>
                </a:cubicBezTo>
                <a:cubicBezTo>
                  <a:pt x="6614353" y="3568667"/>
                  <a:pt x="6605401" y="3573432"/>
                  <a:pt x="6596828" y="3572670"/>
                </a:cubicBezTo>
                <a:cubicBezTo>
                  <a:pt x="6557201" y="3569049"/>
                  <a:pt x="6517576" y="3563334"/>
                  <a:pt x="6477951" y="3560095"/>
                </a:cubicBezTo>
                <a:cubicBezTo>
                  <a:pt x="6455472" y="3558191"/>
                  <a:pt x="6432420" y="3561809"/>
                  <a:pt x="6410131" y="3559143"/>
                </a:cubicBezTo>
                <a:cubicBezTo>
                  <a:pt x="6384414" y="3556095"/>
                  <a:pt x="6359268" y="3548285"/>
                  <a:pt x="6333739" y="3543520"/>
                </a:cubicBezTo>
                <a:cubicBezTo>
                  <a:pt x="6326691" y="3542189"/>
                  <a:pt x="6318880" y="3543903"/>
                  <a:pt x="6311449" y="3544282"/>
                </a:cubicBezTo>
                <a:cubicBezTo>
                  <a:pt x="6303068" y="3544664"/>
                  <a:pt x="6294876" y="3545426"/>
                  <a:pt x="6286493" y="3545617"/>
                </a:cubicBezTo>
                <a:cubicBezTo>
                  <a:pt x="6260964" y="3545999"/>
                  <a:pt x="6235437" y="3545426"/>
                  <a:pt x="6209909" y="3546761"/>
                </a:cubicBezTo>
                <a:cubicBezTo>
                  <a:pt x="6194288" y="3547522"/>
                  <a:pt x="6177905" y="3555333"/>
                  <a:pt x="6163425" y="3552474"/>
                </a:cubicBezTo>
                <a:cubicBezTo>
                  <a:pt x="6133897" y="3546951"/>
                  <a:pt x="6104368" y="3559333"/>
                  <a:pt x="6074842" y="3549047"/>
                </a:cubicBezTo>
                <a:cubicBezTo>
                  <a:pt x="6065695" y="3545999"/>
                  <a:pt x="6053124" y="3553619"/>
                  <a:pt x="6042072" y="3553999"/>
                </a:cubicBezTo>
                <a:cubicBezTo>
                  <a:pt x="6014449" y="3554951"/>
                  <a:pt x="5986828" y="3554761"/>
                  <a:pt x="5959204" y="3554571"/>
                </a:cubicBezTo>
                <a:cubicBezTo>
                  <a:pt x="5934438" y="3554381"/>
                  <a:pt x="5908719" y="3557047"/>
                  <a:pt x="5884906" y="3551713"/>
                </a:cubicBezTo>
                <a:cubicBezTo>
                  <a:pt x="5859949" y="3545999"/>
                  <a:pt x="5837472" y="3546761"/>
                  <a:pt x="5813276" y="3553237"/>
                </a:cubicBezTo>
                <a:cubicBezTo>
                  <a:pt x="5796702" y="3557619"/>
                  <a:pt x="5779174" y="3558191"/>
                  <a:pt x="5762029" y="3559523"/>
                </a:cubicBezTo>
                <a:cubicBezTo>
                  <a:pt x="5743551" y="3561047"/>
                  <a:pt x="5723166" y="3557047"/>
                  <a:pt x="5706401" y="3563334"/>
                </a:cubicBezTo>
                <a:cubicBezTo>
                  <a:pt x="5656488" y="3582003"/>
                  <a:pt x="5605244" y="3586003"/>
                  <a:pt x="5553045" y="3586003"/>
                </a:cubicBezTo>
                <a:cubicBezTo>
                  <a:pt x="5543518" y="3586003"/>
                  <a:pt x="5533802" y="3583338"/>
                  <a:pt x="5524660" y="3580480"/>
                </a:cubicBezTo>
                <a:cubicBezTo>
                  <a:pt x="5471316" y="3563334"/>
                  <a:pt x="5417784" y="3564857"/>
                  <a:pt x="5363491" y="3575336"/>
                </a:cubicBezTo>
                <a:cubicBezTo>
                  <a:pt x="5352250" y="3577622"/>
                  <a:pt x="5339677" y="3578003"/>
                  <a:pt x="5328438" y="3575718"/>
                </a:cubicBezTo>
                <a:cubicBezTo>
                  <a:pt x="5296812" y="3569049"/>
                  <a:pt x="5266141" y="3557999"/>
                  <a:pt x="5234326" y="3553237"/>
                </a:cubicBezTo>
                <a:cubicBezTo>
                  <a:pt x="5181748" y="3545426"/>
                  <a:pt x="5136216" y="3571715"/>
                  <a:pt x="5089162" y="3588862"/>
                </a:cubicBezTo>
                <a:cubicBezTo>
                  <a:pt x="5044391" y="3605055"/>
                  <a:pt x="5006292" y="3641632"/>
                  <a:pt x="4953328" y="3633440"/>
                </a:cubicBezTo>
                <a:cubicBezTo>
                  <a:pt x="4947996" y="3632678"/>
                  <a:pt x="4942089" y="3637822"/>
                  <a:pt x="4936184" y="3639155"/>
                </a:cubicBezTo>
                <a:cubicBezTo>
                  <a:pt x="4919991" y="3642776"/>
                  <a:pt x="4903799" y="3647155"/>
                  <a:pt x="4887415" y="3648872"/>
                </a:cubicBezTo>
                <a:cubicBezTo>
                  <a:pt x="4867412" y="3651158"/>
                  <a:pt x="4847027" y="3650397"/>
                  <a:pt x="4827024" y="3652301"/>
                </a:cubicBezTo>
                <a:cubicBezTo>
                  <a:pt x="4814166" y="3653444"/>
                  <a:pt x="4801401" y="3655539"/>
                  <a:pt x="4788661" y="3657349"/>
                </a:cubicBezTo>
                <a:lnTo>
                  <a:pt x="4785776" y="3657600"/>
                </a:lnTo>
                <a:lnTo>
                  <a:pt x="4726469" y="3657600"/>
                </a:lnTo>
                <a:lnTo>
                  <a:pt x="4719697" y="3656730"/>
                </a:lnTo>
                <a:cubicBezTo>
                  <a:pt x="4709482" y="3654539"/>
                  <a:pt x="4699289" y="3651920"/>
                  <a:pt x="4689098" y="3650205"/>
                </a:cubicBezTo>
                <a:cubicBezTo>
                  <a:pt x="4660331" y="3645442"/>
                  <a:pt x="4628705" y="3646776"/>
                  <a:pt x="4603368" y="3634584"/>
                </a:cubicBezTo>
                <a:cubicBezTo>
                  <a:pt x="4576318" y="3621629"/>
                  <a:pt x="4550599" y="3615723"/>
                  <a:pt x="4522596" y="3619723"/>
                </a:cubicBezTo>
                <a:cubicBezTo>
                  <a:pt x="4513260" y="3621057"/>
                  <a:pt x="4501257" y="3629059"/>
                  <a:pt x="4497068" y="3637249"/>
                </a:cubicBezTo>
                <a:cubicBezTo>
                  <a:pt x="4487731" y="3655538"/>
                  <a:pt x="4474969" y="3658778"/>
                  <a:pt x="4457632" y="3652490"/>
                </a:cubicBezTo>
                <a:cubicBezTo>
                  <a:pt x="4442581" y="3647155"/>
                  <a:pt x="4424104" y="3644490"/>
                  <a:pt x="4413817" y="3634201"/>
                </a:cubicBezTo>
                <a:cubicBezTo>
                  <a:pt x="4384668" y="3605055"/>
                  <a:pt x="4347518" y="3604103"/>
                  <a:pt x="4311323" y="3596293"/>
                </a:cubicBezTo>
                <a:cubicBezTo>
                  <a:pt x="4289227" y="3591528"/>
                  <a:pt x="4268649" y="3591338"/>
                  <a:pt x="4246551" y="3594576"/>
                </a:cubicBezTo>
                <a:cubicBezTo>
                  <a:pt x="4198546" y="3601816"/>
                  <a:pt x="4151870" y="3591528"/>
                  <a:pt x="4105766" y="3578384"/>
                </a:cubicBezTo>
                <a:cubicBezTo>
                  <a:pt x="4075285" y="3569622"/>
                  <a:pt x="4044043" y="3564287"/>
                  <a:pt x="4013753" y="3555333"/>
                </a:cubicBezTo>
                <a:cubicBezTo>
                  <a:pt x="3991083" y="3548474"/>
                  <a:pt x="3968414" y="3540282"/>
                  <a:pt x="3947648" y="3529234"/>
                </a:cubicBezTo>
                <a:cubicBezTo>
                  <a:pt x="3917546" y="3513040"/>
                  <a:pt x="3891259" y="3488655"/>
                  <a:pt x="3852966" y="3495133"/>
                </a:cubicBezTo>
                <a:cubicBezTo>
                  <a:pt x="3819245" y="3500847"/>
                  <a:pt x="3788766" y="3488847"/>
                  <a:pt x="3757902" y="3477416"/>
                </a:cubicBezTo>
                <a:cubicBezTo>
                  <a:pt x="3735231" y="3469034"/>
                  <a:pt x="3712565" y="3460459"/>
                  <a:pt x="3689131" y="3455126"/>
                </a:cubicBezTo>
                <a:cubicBezTo>
                  <a:pt x="3661315" y="3448839"/>
                  <a:pt x="3629882" y="3451507"/>
                  <a:pt x="3605116" y="3439885"/>
                </a:cubicBezTo>
                <a:cubicBezTo>
                  <a:pt x="3579206" y="3427693"/>
                  <a:pt x="3557682" y="3435885"/>
                  <a:pt x="3534629" y="3439315"/>
                </a:cubicBezTo>
                <a:cubicBezTo>
                  <a:pt x="3497862" y="3444649"/>
                  <a:pt x="3461282" y="3454555"/>
                  <a:pt x="3424135" y="3441982"/>
                </a:cubicBezTo>
                <a:cubicBezTo>
                  <a:pt x="3378986" y="3426741"/>
                  <a:pt x="3334216" y="3410358"/>
                  <a:pt x="3288877" y="3395880"/>
                </a:cubicBezTo>
                <a:cubicBezTo>
                  <a:pt x="3271348" y="3390353"/>
                  <a:pt x="3252492" y="3388067"/>
                  <a:pt x="3234202" y="3385591"/>
                </a:cubicBezTo>
                <a:cubicBezTo>
                  <a:pt x="3216867" y="3383495"/>
                  <a:pt x="3196102" y="3388830"/>
                  <a:pt x="3182763" y="3380829"/>
                </a:cubicBezTo>
                <a:cubicBezTo>
                  <a:pt x="3148472" y="3360255"/>
                  <a:pt x="3113231" y="3350158"/>
                  <a:pt x="3073604" y="3350158"/>
                </a:cubicBezTo>
                <a:cubicBezTo>
                  <a:pt x="3058743" y="3350158"/>
                  <a:pt x="3044264" y="3341584"/>
                  <a:pt x="3029216" y="3340059"/>
                </a:cubicBezTo>
                <a:cubicBezTo>
                  <a:pt x="3008639" y="3338155"/>
                  <a:pt x="2985016" y="3333011"/>
                  <a:pt x="2967110" y="3340251"/>
                </a:cubicBezTo>
                <a:cubicBezTo>
                  <a:pt x="2925008" y="3357397"/>
                  <a:pt x="2890910" y="3343107"/>
                  <a:pt x="2854140" y="3326153"/>
                </a:cubicBezTo>
                <a:cubicBezTo>
                  <a:pt x="2817943" y="3309389"/>
                  <a:pt x="2779842" y="3296055"/>
                  <a:pt x="2741360" y="3285003"/>
                </a:cubicBezTo>
                <a:cubicBezTo>
                  <a:pt x="2726882" y="3281003"/>
                  <a:pt x="2709548" y="3287672"/>
                  <a:pt x="2693543" y="3289005"/>
                </a:cubicBezTo>
                <a:cubicBezTo>
                  <a:pt x="2687827" y="3289386"/>
                  <a:pt x="2681540" y="3289958"/>
                  <a:pt x="2676398" y="3288053"/>
                </a:cubicBezTo>
                <a:cubicBezTo>
                  <a:pt x="2626677" y="3269763"/>
                  <a:pt x="2576191" y="3255857"/>
                  <a:pt x="2522279" y="3265382"/>
                </a:cubicBezTo>
                <a:cubicBezTo>
                  <a:pt x="2517327" y="3266335"/>
                  <a:pt x="2511800" y="3264239"/>
                  <a:pt x="2506847" y="3262905"/>
                </a:cubicBezTo>
                <a:cubicBezTo>
                  <a:pt x="2482652" y="3256047"/>
                  <a:pt x="2459029" y="3245189"/>
                  <a:pt x="2434456" y="3242712"/>
                </a:cubicBezTo>
                <a:cubicBezTo>
                  <a:pt x="2373874" y="3236616"/>
                  <a:pt x="2312915" y="3234138"/>
                  <a:pt x="2251948" y="3230138"/>
                </a:cubicBezTo>
                <a:cubicBezTo>
                  <a:pt x="2248138" y="3229949"/>
                  <a:pt x="2244137" y="3229949"/>
                  <a:pt x="2240710" y="3228614"/>
                </a:cubicBezTo>
                <a:cubicBezTo>
                  <a:pt x="2218229" y="3220422"/>
                  <a:pt x="2198608" y="3223090"/>
                  <a:pt x="2179556" y="3238711"/>
                </a:cubicBezTo>
                <a:cubicBezTo>
                  <a:pt x="2171173" y="3245569"/>
                  <a:pt x="2159743" y="3249189"/>
                  <a:pt x="2149267" y="3252999"/>
                </a:cubicBezTo>
                <a:cubicBezTo>
                  <a:pt x="2133834" y="3258715"/>
                  <a:pt x="2118023" y="3264239"/>
                  <a:pt x="2102021" y="3267859"/>
                </a:cubicBezTo>
                <a:cubicBezTo>
                  <a:pt x="2086208" y="3271288"/>
                  <a:pt x="2069254" y="3276049"/>
                  <a:pt x="2054013" y="3273384"/>
                </a:cubicBezTo>
                <a:cubicBezTo>
                  <a:pt x="2026581" y="3268622"/>
                  <a:pt x="2000479" y="3257953"/>
                  <a:pt x="1973429" y="3250903"/>
                </a:cubicBezTo>
                <a:cubicBezTo>
                  <a:pt x="1964094" y="3248426"/>
                  <a:pt x="1953806" y="3248809"/>
                  <a:pt x="1944092" y="3248617"/>
                </a:cubicBezTo>
                <a:cubicBezTo>
                  <a:pt x="1921800" y="3248047"/>
                  <a:pt x="1898940" y="3253571"/>
                  <a:pt x="1878748" y="3237759"/>
                </a:cubicBezTo>
                <a:cubicBezTo>
                  <a:pt x="1860079" y="3222899"/>
                  <a:pt x="1841216" y="3227280"/>
                  <a:pt x="1821596" y="3238520"/>
                </a:cubicBezTo>
                <a:cubicBezTo>
                  <a:pt x="1807497" y="3246522"/>
                  <a:pt x="1791496" y="3252809"/>
                  <a:pt x="1775684" y="3255857"/>
                </a:cubicBezTo>
                <a:cubicBezTo>
                  <a:pt x="1753965" y="3260047"/>
                  <a:pt x="1732439" y="3261763"/>
                  <a:pt x="1709006" y="3259285"/>
                </a:cubicBezTo>
                <a:cubicBezTo>
                  <a:pt x="1692431" y="3257571"/>
                  <a:pt x="1678904" y="3256809"/>
                  <a:pt x="1665950" y="3246713"/>
                </a:cubicBezTo>
                <a:cubicBezTo>
                  <a:pt x="1663856" y="3245189"/>
                  <a:pt x="1660046" y="3244807"/>
                  <a:pt x="1657188" y="3244999"/>
                </a:cubicBezTo>
                <a:cubicBezTo>
                  <a:pt x="1619658" y="3248237"/>
                  <a:pt x="1582510" y="3246522"/>
                  <a:pt x="1544598" y="3244234"/>
                </a:cubicBezTo>
                <a:cubicBezTo>
                  <a:pt x="1496403" y="3241189"/>
                  <a:pt x="1445725" y="3250141"/>
                  <a:pt x="1404006" y="3282146"/>
                </a:cubicBezTo>
                <a:cubicBezTo>
                  <a:pt x="1397909" y="3286910"/>
                  <a:pt x="1388765" y="3289005"/>
                  <a:pt x="1380762" y="3290149"/>
                </a:cubicBezTo>
                <a:cubicBezTo>
                  <a:pt x="1343044" y="3295101"/>
                  <a:pt x="1305132" y="3298530"/>
                  <a:pt x="1267411" y="3304055"/>
                </a:cubicBezTo>
                <a:cubicBezTo>
                  <a:pt x="1246837" y="3307103"/>
                  <a:pt x="1225310" y="3309770"/>
                  <a:pt x="1206641" y="3318153"/>
                </a:cubicBezTo>
                <a:cubicBezTo>
                  <a:pt x="1188354" y="3326343"/>
                  <a:pt x="1173681" y="3336059"/>
                  <a:pt x="1162823" y="3318915"/>
                </a:cubicBezTo>
                <a:cubicBezTo>
                  <a:pt x="1143394" y="3328059"/>
                  <a:pt x="1126437" y="3335680"/>
                  <a:pt x="1109865" y="3343870"/>
                </a:cubicBezTo>
                <a:cubicBezTo>
                  <a:pt x="1103767" y="3346918"/>
                  <a:pt x="1098623" y="3351872"/>
                  <a:pt x="1092527" y="3354730"/>
                </a:cubicBezTo>
                <a:cubicBezTo>
                  <a:pt x="1086048" y="3357778"/>
                  <a:pt x="1078810" y="3359682"/>
                  <a:pt x="1071762" y="3361207"/>
                </a:cubicBezTo>
                <a:cubicBezTo>
                  <a:pt x="1040327" y="3368065"/>
                  <a:pt x="1008894" y="3374351"/>
                  <a:pt x="977653" y="3381782"/>
                </a:cubicBezTo>
                <a:cubicBezTo>
                  <a:pt x="971554" y="3383305"/>
                  <a:pt x="966411" y="3389401"/>
                  <a:pt x="960887" y="3393401"/>
                </a:cubicBezTo>
                <a:cubicBezTo>
                  <a:pt x="957266" y="3396070"/>
                  <a:pt x="953648" y="3400070"/>
                  <a:pt x="949646" y="3400642"/>
                </a:cubicBezTo>
                <a:cubicBezTo>
                  <a:pt x="919165" y="3405214"/>
                  <a:pt x="888877" y="3410549"/>
                  <a:pt x="858205" y="3412834"/>
                </a:cubicBezTo>
                <a:cubicBezTo>
                  <a:pt x="832486" y="3414738"/>
                  <a:pt x="807719" y="3414168"/>
                  <a:pt x="801053" y="3447315"/>
                </a:cubicBezTo>
                <a:cubicBezTo>
                  <a:pt x="799909" y="3453032"/>
                  <a:pt x="791717" y="3459128"/>
                  <a:pt x="785432" y="3461984"/>
                </a:cubicBezTo>
                <a:cubicBezTo>
                  <a:pt x="767524" y="3470176"/>
                  <a:pt x="748471" y="3475701"/>
                  <a:pt x="730754" y="3484082"/>
                </a:cubicBezTo>
                <a:cubicBezTo>
                  <a:pt x="672650" y="3512088"/>
                  <a:pt x="611880" y="3529805"/>
                  <a:pt x="546917" y="3526566"/>
                </a:cubicBezTo>
                <a:cubicBezTo>
                  <a:pt x="526724" y="3525614"/>
                  <a:pt x="507102" y="3515326"/>
                  <a:pt x="494337" y="3511515"/>
                </a:cubicBezTo>
                <a:cubicBezTo>
                  <a:pt x="457572" y="3526566"/>
                  <a:pt x="426709" y="3541045"/>
                  <a:pt x="394511" y="3551903"/>
                </a:cubicBezTo>
                <a:cubicBezTo>
                  <a:pt x="366127" y="3561619"/>
                  <a:pt x="336408" y="3567715"/>
                  <a:pt x="307259" y="3574763"/>
                </a:cubicBezTo>
                <a:cubicBezTo>
                  <a:pt x="296590" y="3577432"/>
                  <a:pt x="285732" y="3578955"/>
                  <a:pt x="274873" y="3580290"/>
                </a:cubicBezTo>
                <a:cubicBezTo>
                  <a:pt x="240965" y="3584480"/>
                  <a:pt x="205529" y="3574384"/>
                  <a:pt x="172384" y="3590386"/>
                </a:cubicBezTo>
                <a:cubicBezTo>
                  <a:pt x="155046" y="3598768"/>
                  <a:pt x="137898" y="3608865"/>
                  <a:pt x="119613" y="3613247"/>
                </a:cubicBezTo>
                <a:cubicBezTo>
                  <a:pt x="99990" y="3618009"/>
                  <a:pt x="80794" y="3625439"/>
                  <a:pt x="61197" y="3630750"/>
                </a:cubicBezTo>
                <a:lnTo>
                  <a:pt x="544" y="3635521"/>
                </a:lnTo>
                <a:lnTo>
                  <a:pt x="544" y="3508282"/>
                </a:lnTo>
                <a:lnTo>
                  <a:pt x="0" y="3508282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21" name="Group 16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857610"/>
            <a:ext cx="12191456" cy="2849976"/>
            <a:chOff x="476" y="-3923157"/>
            <a:chExt cx="10667524" cy="2493729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6C99A07-A417-1A7C-534C-377B9C769650}"/>
              </a:ext>
            </a:extLst>
          </p:cNvPr>
          <p:cNvSpPr/>
          <p:nvPr/>
        </p:nvSpPr>
        <p:spPr>
          <a:xfrm>
            <a:off x="-157018" y="-183788"/>
            <a:ext cx="12422909" cy="571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806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AD630B4-4CCC-7B1D-1803-DAED942D7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outdoor, sky, window, building&#10;&#10;Description automatically generated">
            <a:extLst>
              <a:ext uri="{FF2B5EF4-FFF2-40B4-BE49-F238E27FC236}">
                <a16:creationId xmlns:a16="http://schemas.microsoft.com/office/drawing/2014/main" id="{A10272A9-A7CB-085B-F827-6887298BAB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13" b="5087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A40FB2B-8AC9-FE04-05B0-104D2F26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880" y="3557638"/>
            <a:ext cx="10302240" cy="32044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9600" b="1" dirty="0">
                <a:solidFill>
                  <a:srgbClr val="C000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Amasis MT Pro Black" panose="02040A04050005020304" pitchFamily="18" charset="0"/>
              </a:rPr>
              <a:t>CHILLAB @ ISU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9264613-F0F7-08CE-0ADF-98407A64D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378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7CE6F7-F154-0830-C6DA-417527AE62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13516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6DA9DC-D27F-C905-5CC3-2CF2F8DC6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887" y="1293803"/>
            <a:ext cx="550544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b="1" dirty="0">
                <a:solidFill>
                  <a:srgbClr val="FFFF00"/>
                </a:solidFill>
                <a:latin typeface="Amasis MT Pro Black" panose="02040A04050005020304" pitchFamily="18" charset="0"/>
              </a:rPr>
              <a:t>LINUX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C2D95-A1FF-CEF1-EF5A-BEE1DBC6B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899" y="3772766"/>
            <a:ext cx="5505449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</a:rPr>
              <a:t>Introduction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512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A9D6EEA4-51EF-4796-BE5B-F3EB11F2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BF06F8-2B57-7D28-B525-D180BA7E8A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1127" b="13873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C15C54-9744-3520-559A-64D8899A9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04" y="2524069"/>
            <a:ext cx="10600944" cy="1325563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solidFill>
                  <a:srgbClr val="FFC000"/>
                </a:solidFill>
                <a:latin typeface="Amasis MT Pro Black" panose="02040A04050005020304" pitchFamily="18" charset="0"/>
              </a:rPr>
              <a:t>Computational Chemistry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9D8CC-629B-AF56-FC50-25029621A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90600"/>
            <a:ext cx="6696452" cy="2433722"/>
          </a:xfrm>
        </p:spPr>
        <p:txBody>
          <a:bodyPr>
            <a:normAutofit/>
          </a:bodyPr>
          <a:lstStyle/>
          <a:p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754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4446</TotalTime>
  <Words>62</Words>
  <Application>Microsoft Office PowerPoint</Application>
  <PresentationFormat>Widescreen</PresentationFormat>
  <Paragraphs>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Amasis MT Pro Black</vt:lpstr>
      <vt:lpstr>Amasis MT Pro Medium</vt:lpstr>
      <vt:lpstr>Arial</vt:lpstr>
      <vt:lpstr>Calibri</vt:lpstr>
      <vt:lpstr>Calibri Light</vt:lpstr>
      <vt:lpstr>ISUCondBold</vt:lpstr>
      <vt:lpstr>Office Theme</vt:lpstr>
      <vt:lpstr>PowerPoint Presentation</vt:lpstr>
      <vt:lpstr>Computational Chemistry Software</vt:lpstr>
      <vt:lpstr>PowerPoint Presentation</vt:lpstr>
      <vt:lpstr>PowerPoint Presentation</vt:lpstr>
      <vt:lpstr>PowerPoint Presentation</vt:lpstr>
      <vt:lpstr>PowerPoint Presentation</vt:lpstr>
      <vt:lpstr>CHILLAB @ ISU</vt:lpstr>
      <vt:lpstr>LINUX</vt:lpstr>
      <vt:lpstr>Computational Chemistry Software</vt:lpstr>
      <vt:lpstr>High Performance Computing  (HPC)</vt:lpstr>
      <vt:lpstr>PowerPoint Presentation</vt:lpstr>
    </vt:vector>
  </TitlesOfParts>
  <Company>Illinois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Suthaharan, Sivanujan</dc:creator>
  <cp:lastModifiedBy>Suthaharan, Sivanujan</cp:lastModifiedBy>
  <cp:revision>1</cp:revision>
  <dcterms:created xsi:type="dcterms:W3CDTF">2023-06-24T13:45:54Z</dcterms:created>
  <dcterms:modified xsi:type="dcterms:W3CDTF">2023-06-27T15:52:42Z</dcterms:modified>
</cp:coreProperties>
</file>

<file path=docProps/thumbnail.jpeg>
</file>